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30E6-C6A8-4A15-ACCC-EE72B6615F7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6806-7CAE-4AF7-A992-040A425E3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99D27-2324-4EFE-8116-01A824D28A1C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61B82-9412-4D5E-9065-C7030B0A4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4E2E5-9236-41E9-903D-CA1CB0665F84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B24AB-29DF-46F6-BE82-E38ECEAE8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E3C40-B34D-4DEB-A003-1B79AB06006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F380-B322-4B9E-8CD6-0398D0DBB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64F8-7B76-4393-9FEA-919AC4C5A7A4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03E94-CAFB-45BF-9A9F-2001C8B67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15E7-FB9E-43F9-B819-9C46E9F5F490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30B7-1265-40FE-ABBB-675A8D7A6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9586B-0284-4AEA-AF5C-FF78A1E8972A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CE5CB-E1FB-4C35-9926-FEC5B842C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99A7D-DA29-450E-BB75-5C709D1F2427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74F9-EB0B-4D04-9D2B-A5E5D2747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4B1F9-8BE0-4583-B800-A967A4903E42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F5F90-6EC1-4EF4-9783-772F49C4F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12AC0-DCC6-4E74-BF63-9C013EE19373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8647B-46B1-455A-BBDB-A3DC5858E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89898-895D-415D-9E50-3DA5885B414B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AF68A-BEDA-4762-A97A-084DB4910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91993B-5BC9-426C-A475-7FE308B53EC6}" type="datetimeFigureOut">
              <a:rPr lang="ru-RU"/>
              <a:pPr>
                <a:defRPr/>
              </a:pPr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99F990-DEDC-41F4-A55E-D79846011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5003800" y="549275"/>
            <a:ext cx="3316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dirty="0"/>
              <a:t>Валентин Мороз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211638" y="2781300"/>
            <a:ext cx="39084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i="1"/>
              <a:t>Поет</a:t>
            </a:r>
          </a:p>
          <a:p>
            <a:r>
              <a:rPr lang="uk-UA" sz="2400"/>
              <a:t> </a:t>
            </a:r>
            <a:endParaRPr lang="ru-RU" sz="2400"/>
          </a:p>
          <a:p>
            <a:r>
              <a:rPr lang="ru-RU" sz="2400"/>
              <a:t>Член Спілки письменників України з 19</a:t>
            </a:r>
            <a:r>
              <a:rPr lang="uk-UA" sz="2400"/>
              <a:t>52</a:t>
            </a:r>
            <a:r>
              <a:rPr lang="ru-RU" sz="2400"/>
              <a:t> року</a:t>
            </a:r>
            <a:endParaRPr lang="uk-UA" sz="2400"/>
          </a:p>
          <a:p>
            <a:endParaRPr lang="uk-UA" sz="2400"/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427538" y="1700213"/>
            <a:ext cx="3800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Народився  31 січня 1938 року в м. Кірово</a:t>
            </a:r>
            <a:r>
              <a:rPr lang="uk-UA" sz="2000"/>
              <a:t>граді</a:t>
            </a:r>
            <a:r>
              <a:rPr lang="ru-RU"/>
              <a:t> </a:t>
            </a:r>
            <a:endParaRPr lang="uk-UA"/>
          </a:p>
        </p:txBody>
      </p:sp>
      <p:pic>
        <p:nvPicPr>
          <p:cNvPr id="6146" name="Picture 2" descr="http://vo.od.ua/i/ci/145434672556af91e590f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598122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izvestiya.odessa.ua/sites/default/files/styles/800x800/public/field/image/33269-45839.jpg?itok=Eu9OzfL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3995738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4572000" y="333375"/>
            <a:ext cx="4324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/>
              <a:t>Володимир Гетьман</a:t>
            </a:r>
            <a:endParaRPr lang="ru-RU" sz="3200" b="1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356100" y="2924175"/>
            <a:ext cx="3902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Поет</a:t>
            </a:r>
          </a:p>
          <a:p>
            <a:endParaRPr lang="ru-RU" sz="2400"/>
          </a:p>
          <a:p>
            <a:r>
              <a:rPr lang="ru-RU" sz="2400"/>
              <a:t>Член Спілки письменників</a:t>
            </a:r>
          </a:p>
          <a:p>
            <a:r>
              <a:rPr lang="ru-RU" sz="2400"/>
              <a:t> України з 19</a:t>
            </a:r>
            <a:r>
              <a:rPr lang="uk-UA" sz="2400"/>
              <a:t>52</a:t>
            </a:r>
            <a:r>
              <a:rPr lang="ru-RU" sz="2400"/>
              <a:t> року</a:t>
            </a:r>
            <a:r>
              <a:rPr lang="ru-RU"/>
              <a:t> </a:t>
            </a:r>
            <a:endParaRPr lang="uk-UA"/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211638" y="1196975"/>
            <a:ext cx="4232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народився 10 червня </a:t>
            </a:r>
            <a:r>
              <a:rPr lang="uk-UA" sz="2000"/>
              <a:t>1921</a:t>
            </a:r>
            <a:r>
              <a:rPr lang="ru-RU" sz="2000"/>
              <a:t> року </a:t>
            </a:r>
          </a:p>
          <a:p>
            <a:r>
              <a:rPr lang="ru-RU" sz="2000"/>
              <a:t>в с. Маяки Біляївського району Одеської об</a:t>
            </a:r>
            <a:r>
              <a:rPr lang="uk-UA" sz="2000"/>
              <a:t>ласті – 2003 р.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image.zn.ua/media/images/614xX/Jan2011/8557.jpg"/>
          <p:cNvPicPr>
            <a:picLocks noChangeAspect="1" noChangeArrowheads="1"/>
          </p:cNvPicPr>
          <p:nvPr/>
        </p:nvPicPr>
        <p:blipFill>
          <a:blip r:embed="rId2"/>
          <a:srcRect r="15215"/>
          <a:stretch>
            <a:fillRect/>
          </a:stretch>
        </p:blipFill>
        <p:spPr bwMode="auto">
          <a:xfrm>
            <a:off x="0" y="214290"/>
            <a:ext cx="5076825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508625" y="188913"/>
            <a:ext cx="3241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/>
              <a:t>        </a:t>
            </a:r>
            <a:r>
              <a:rPr lang="uk-UA" sz="3200" b="1"/>
              <a:t>Борис</a:t>
            </a:r>
          </a:p>
          <a:p>
            <a:r>
              <a:rPr lang="uk-UA" sz="3200" b="1"/>
              <a:t> Мозолевський</a:t>
            </a:r>
            <a:endParaRPr lang="ru-RU" sz="3200" b="1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5292725" y="1557338"/>
            <a:ext cx="38512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(</a:t>
            </a:r>
            <a:r>
              <a:rPr lang="ru-RU" sz="2000"/>
              <a:t>4 лютого 1936,</a:t>
            </a:r>
          </a:p>
          <a:p>
            <a:r>
              <a:rPr lang="ru-RU" sz="2000"/>
              <a:t> с. Миколаївка, Веселинівський район, Миколаївська область — </a:t>
            </a:r>
          </a:p>
          <a:p>
            <a:r>
              <a:rPr lang="ru-RU" sz="2000"/>
              <a:t>13 вересня 1993, Київ) </a:t>
            </a:r>
          </a:p>
          <a:p>
            <a:endParaRPr lang="ru-RU" sz="2000"/>
          </a:p>
          <a:p>
            <a:r>
              <a:rPr lang="ru-RU" sz="2400"/>
              <a:t>український археолог і поет, дослідник скіфської</a:t>
            </a:r>
            <a:r>
              <a:rPr lang="ru-RU" sz="2400">
                <a:solidFill>
                  <a:srgbClr val="CC3399"/>
                </a:solidFill>
              </a:rPr>
              <a:t> </a:t>
            </a:r>
            <a:r>
              <a:rPr lang="ru-RU" sz="2400"/>
              <a:t>старовини</a:t>
            </a:r>
            <a:endParaRPr lang="uk-UA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veche.ru/download/Sushinsky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84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5508625" y="260350"/>
            <a:ext cx="27130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/>
              <a:t>    </a:t>
            </a:r>
            <a:r>
              <a:rPr lang="uk-UA" sz="3200" b="1"/>
              <a:t>Богдан</a:t>
            </a:r>
          </a:p>
          <a:p>
            <a:r>
              <a:rPr lang="uk-UA" sz="3200" b="1"/>
              <a:t>Сушинський</a:t>
            </a:r>
            <a:endParaRPr lang="ru-RU" sz="3200" b="1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5219700" y="1412875"/>
            <a:ext cx="3455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932363" y="1531938"/>
            <a:ext cx="4044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народився 10 квітня 1946</a:t>
            </a:r>
            <a:r>
              <a:rPr lang="uk-UA" sz="2000"/>
              <a:t> року</a:t>
            </a:r>
          </a:p>
          <a:p>
            <a:r>
              <a:rPr lang="uk-UA" sz="2000"/>
              <a:t>в </a:t>
            </a:r>
            <a:r>
              <a:rPr lang="ru-RU" sz="2000"/>
              <a:t> м. Самборі Львівської області</a:t>
            </a:r>
            <a:r>
              <a:rPr lang="ru-RU"/>
              <a:t> </a:t>
            </a:r>
            <a:endParaRPr lang="uk-UA"/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4787900" y="2636838"/>
            <a:ext cx="37639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i="1"/>
              <a:t>прозаї</a:t>
            </a:r>
            <a:r>
              <a:rPr lang="ru-RU" sz="2400" i="1"/>
              <a:t>к</a:t>
            </a:r>
            <a:r>
              <a:rPr lang="uk-UA" sz="2400" i="1"/>
              <a:t>,</a:t>
            </a:r>
            <a:r>
              <a:rPr lang="ru-RU" sz="2400" i="1"/>
              <a:t> поет, публіцист</a:t>
            </a:r>
          </a:p>
          <a:p>
            <a:endParaRPr lang="ru-RU" sz="2400" i="1"/>
          </a:p>
          <a:p>
            <a:r>
              <a:rPr lang="ru-RU" sz="2400"/>
              <a:t>Член Спілки письменників України з 19</a:t>
            </a:r>
            <a:r>
              <a:rPr lang="uk-UA" sz="2400"/>
              <a:t>73</a:t>
            </a:r>
            <a:r>
              <a:rPr lang="ru-RU" sz="2400"/>
              <a:t> року</a:t>
            </a:r>
            <a:r>
              <a:rPr lang="ru-RU"/>
              <a:t> </a:t>
            </a: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 descr="data:image/jpeg;base64,/9j/4AAQSkZJRgABAQAAAQABAAD/2wCEAAkGBxISEhUTExMWExUWGBgaFhcYGBcaHhobGxsbIB4hFxcbHSgjGx0lGx4YITMhJiktMC4uGh8zODMsNygtLysBCgoKBQUFDgUFDisZExkrKysrKysrKysrKysrKysrKysrKysrKysrKysrKysrKysrKysrKysrKysrKysrKysrK//AABEIARMAtwMBIgACEQEDEQH/xAAcAAEAAwEAAwEAAAAAAAAAAAAABQYHBAIDCAH/xABAEAACAQMCBQIDBgQEBQMFAAABAgMABBESIQUGEyIxQVEHMmEUI0JxgZFSYnKhFTNTgggkscHRg5KiFjQ1RGP/xAAUAQEAAAAAAAAAAAAAAAAAAAAA/8QAFBEBAAAAAAAAAAAAAAAAAAAAAP/aAAwDAQACEQMRAD8A3ClKUClKUClKUClcPGOLwWkRluJFiQEDU3qT4AHqT7Cqhf8AxYsYpOkVnL4yAIyMjfcAkUF9pWcWvxm4c8hQ9WP2ZwoU/qGOP19q7R8WeF7ZnwScfKT+uw8UF6pUHwbmu1uziBzIR5AUgr+YI2qcoFKUoFKUoFKUoFKUoFKUoFKUoFKUoFKUoPxjiofmHjq20UjhdbIurHpucDJ/P0GTXHzHx3pBsFRoBYkntAAyC5HpsTpG5wPSsa5m5hmmWSYSOLVWKqfLSyt6nHyZGsDT40+fOQ7o0uOJu8jyhHjJMlw+6wRjOehFnQgyMBiS7HVjAGRWuKPbogNpFJLEMM9zdbK7nbWkZHccZGMnz4zvUPPxe4kVLZFBjbBSGIEjWfHy/M+ANjnAH1NWi0+F/E5en1oskqMK0hAQHc6iPB/lFBnyWbFRIx0ozEamVtOdzgEDf8hUrYcGhdQxaZk1AAxwOS5GSQpIK5A+o8eK1KL4CqyjXeMreqrHlR9FJfPtuakbb4IWyLg3EjHPqEIx64GnIyPrQZfKrg5kSZI2ICM6yuVPsGAHdgb6cV2WHE+JxkCxnlaJSBhS+CW20hJty38ozWizfCgxuWjdXjC4SJgoH5ljG528+DvVV4pyAYdCmERvnbEmlWIyQRcNjUxzgIApGPHpQdVl8TuI2bhLyCQgDLKUcHT/ABHWNh9Q351onLHxKsbzClvs8pxhJPBz40v8pz7ZB+lYdLJPGSr2tvchVxIDFplQY7gxUq5I3GT5x9a547RHj7YVjVy3TeRAgbOOxbh3ZHI9Adxig+rc1+180WXG+J8K0EdSGEgArhniB3z2v2knY4jceNj5FabyF8V4b1ujcBIJfwEM2mT+kEZB+mTQaVSvwGv2gUpSgUpSgUpSgUpSgVzX02lcnYeWPsB5rpqsc/uzW4gjYrJcOsSsM7aj3H9BvQZvxvmYp15Y31vL1I7RV7QG1MjzOTt2qNKk7YC48ZqlcucsX/EY4IIogluCxaY487DWwznZe1QBvv7k1MW1ol/xKTh9umIGl+9kBz9xB24HsCfX3f619A8M4bFbxLDCgjjQAKo9h9fJP1oK/wAl8iW3DlUr97MF0GZvOnOcKPCjPtufU1axSlApSlArjuuHRyNqZcn8z/2rspQVHmflcSoFRYFjRT2NGDg7HKsPkPkatLHwRWX8RU2rSxvFJOhy15CApcoTkGXY9QLk6JlKsMAELg1tfFJjlY1DlmOSFGNh7udlHufPsKyfnrgxlaK76vSOs56YPTiXUuGkI7nJONQHccjYYoIDTZoohguXht7nIEjq6YB8JLlTFMh8CX5lK4OKpt7worGHSUyRh3RXxpVGxnBIyASR6Eg5zmrbwfmC4je6sntYbgagywyaY1UkqraU0lSpLByoKkbt7ioe+s4gZprJmjRT95aElwVRyrHJI1gYDYGrAPzbUGufCjneK4jS2ZiXRFwSMaSSR02P4jkbN6jGd/Olg18g8Mg0SSokvTkADROD2tpOsKxPyk9pU+jAe9fQPww53a+jWKcqbgRh8r4dM6dWB4ORuPr4FBfaUpQKUpQKUpQKUpQCao/xO4mbeLqoiyMsc6gF9IXUi5ZsDOyZxjfLKPXNWHmvjH2S1knC62UAIv8AE7EKo/8AcR+mayLm+eS5eHhsTl3uGAlkxnCK3cx/rmDH+mJKC0fA/llba1+0EDqT53xg6M7D/pWmVz2NqIo0jXwihR+grooFKUoFKUoFKUoPXPp0nVsMHOfb1qg823LSJIqnQjoQQD02MY9NTD7tWPltts4B2Iv8pwP/AAM/2qjcfsY8M87HGSqr8wBbbAQf50mPwnIHkmgyTgEcM0EudSSxrGYpO9j1CzffK5/AdIj0Y+Rc71EowSKKSSNGS3l6c1vhQ3jS5D49WbON9zn0rXeH8BjteH5lIjkZ1acE6yhyOjHnPeVwkYA9Wbasj4pZFcyo0LhJhG8KghcMC+SCxOFYyRE+nTFBF8WQIfuXk+zyIRG7gAsoJyDgYA1ZyB/4rz5I45JZXkc6MAwBGDjDg/gb2DDbPocGpI3kJt57TSzLDKs9qrDvALATxk/lg/7M+oqGu2SK5+8UPGVA2/EjL2sP5wMZ+oPvQfXXDL1ZoklXw6hvIOM+mR7Hb9K6qyr/AIfuOdWze2Y90Dkr9Uff+zav3FarQKUpQKUpQKUpQZ/8WeI6RaW6k6ppgQAQN0xpJPgKJCmSdqivhbwtftU7lizRiMKSB3Kyfdlt9mAMm38w9qieeOOtb3U7nS0kMcKorjIIa6LuB7gqI/FSnwOZT9pwc6RGmR4IVpAuB6DSB/eg1elKUClKUClKUH4zYr03F5GnzsF2J3ONgMn9hufavcRXJPaQlsuqlmwO7fODkAA+md8e+9BB8S5n0xiVEbQR26lZcg+Gb/TT8+4+g9ayvivNtzNcM0OHk3RZGUgQ7Z+7j98efJHkla1Dnnh0kyDLhIV3dNQQyE7DMp/y1A3OnuOwBFZLNc9WTpwQrBbR5ViE1DA2AA8ENh2Cbj8bajQdcDt0J2gYzCGNpJrlssEY/wCkurCacN8uW2BzkHFCu7dmsmGnTJaPiU4bLpM2VLFttIcbe/UrX7PiUX2dYIkAiTIIOCjOM6i+D/zEgwTpB0L5dthjJ57f7JdfeAvbyK0epsEtERgMcjYr2kEAHCjHmgh50MmrTlywEinYHCjDDbyQM5H8ua41VQurIJOoEEH9D+vv9KmP8PkguWjGnXbk43IEgUhWC/1LlvyzUdNiIllXGvWADvhCSuGHkEHP7UE98NOZRw+/jlJIhYlJf6G9f0OD+lfVyMCARuCMg18UBhvnbb6+fbb3r6Z+DPMJuLFYZCerb4Q5znR+DJPkgZU/lQaBSlKBSlKBSlKDIvjXy9Dg3jqe+Ex61GSsoZWjJ3xpbBQ+u4+tc/wAlZOsjAnqosqsQQO0lGA+gb2q0fGRM8Pk21aQHXbPeskWMfXBb96rXwz4ypuZo4o+2KOcxBMFnDyRsQAxHhs4BPqaDVOKcXgtkLzyLEoBPcQNh5wPJqBt+fLMqsjSIscm8Lahlhvs6/gJwcZ8/ntWP8Z4qWv2KZEwIRFZpJJRJ65T5VOfXVgAD0OByTcw3cplXShkkboO5WPyCcK4QLFudbBjqIxnOKDebDm6zmcIk6EsNgWAOcgFdJPncfvU1FcK3ysGx5wQfr6fQg18nNwxyScSK8bqqtDiWNZCpdcOHJzpDNkZxpPtW6fCi6l6AimhWN2TqLInTKzAnDOGj2znGQff2oNAzUXxrjkVsup2Uf1MF9GPaT8x7flG9ezi9k8y6VkKAghhhtwfZlZWUj3BrA+N3dxFfva2StIxY5Tp9TOonqf5oY6cncsT4ABHqFs4v8Xw6t0B0cBdQkUmUMWGwTBGMb6gGwM7eKgOM8zLdAuGhTWmC329iQAc90DIpJzjGO76g1Cnk6eWfpXUga+eNpCrNtDEq5Bk0+WYkBVB22zUTbcvyG3h1K6bs0shWIxxxHAzrwWVw2QVO4223oO1ubJZtB6jTNECVS4YsvjfCAY8EDGo7JknfFft9zTKVSKeHRGF+8GctIHA2DHAjVsA4UDOPJr03vAEWK3wpaQxCaeSNXDwqzLo1oWwzHO2CCc+NqtXAOR3uZeta3S3kWkLKZi8LLJgZBGkkkZJAI+n1oPY9jNNHEZokZ5VIjtA/cYxunWkBwsWwbSMLjc+Div8zWcUkapqE0zfJIuQHUA7W8WcR26ELh23kwSNtzrTcmiK3fVHE7tnWI1I1r50vIx1Mp9VJCn1OMis45imRorxEK6kZDI53d5BoMaRnALAd3y5GkZ8YFBRYr3qTTPJgO8TEH1VwBpIPvt+zGuCNepqIV9W5JALAsTkZ9sgN+w+teFxAEKnBCsqsMkZwQfbxuD59K0v4e8CMLPE0Ze5ykgCv2DMLNEkmcaWBLkj5tgMbk0GXrGMZ1DyBgeSPXFbn/w53eqO7j/hdGHv3Ag/p2ist45wjpQ2t4CP+aEzBFUqIniYAruTn1rT/wDhytRoupdRLMUVlI2GNRBB9c5NBtFKUoFKUoFKUoK18Q7RZLCbV4UKSfoGXP8AYGqB8KuHtFxS4D7/AHcixHxhY5dDD9wv6AVr17brJG0bAFXBUg+x2NZ/DK8XHYY5FAElrKYzn1ZkLgj1OpCf91B3cS+Glk6viMhnDBnVjryxBLF2yWIIBAJxtUNx3lMLYGwjiihijYPHKZlysgOrMmoDc5PvtWo14GJfYb+dhQYJZ8GnhZpIyZhHuj28PTVnfIJ1P2PI2rTrXVpBOMeK0zkzhAthDAsegRQsznOr72VlzpIAAHa+wAxkbVcdIrhsxmWbf1QfsgP/AHFB2uNqxuW1uLG560W7yl3KlYg50nTpODjSDJnGrOlFI9q2OZwoJOwAJOfoKx/ifMscPE0+0xu8TkiMHT26yqtLhSTpY7DP8OR60Ft4XfxXcT3H2eBbsqqETo67eVV3dATnJ+UEb+tV6fk6RusxsRq3ZEAsGjL4+bujVh6Z1LmrpxPgsMirJGDkeChOdvRd8KT4LYyB7eR6+A8LugSZ3EaDZY0OWIznLt6H6KT9WNBQbDkjieUeZzqDDQuYyFYqAWYRqFXTg4YliMjC5rU+C8N+zxadRYk5JxgZ/lX0H7k+uTUjivGRtKnH6ev9hQZn8WeZdEQhUO3UBOjSdwpG5A3IzjtJAOfB8VlxiRIJ5Z3UzIg6UTapCjkjPU3VNZTGfOnA2z4ufPEeJJZZE6boV0SFmaR3OMaI0bEaZIHcSx30jyTTxB1hb27OyLPPIzpo0hViJLlz+JzjyCQuCPOchWbqbqvaiJSzrFFGFZfmkDHYD1BJA/U1t/D+WrmS/t5Yzotocy9QMCZZJARJr2/zC+oHJOlVUDzVE5XCWl1brJC4JELBR3SPMERgqHwiMzhixPqw9Kl7HnJeE39xaxN14Wl1PlmZlkI7o4gSA3ecavX9KCtfF67jaeO3jA+6e6ZlUHCtJOx8e+lVNXn/AIcnXo3SgjOqMkDOfDec/tkVnfxYmT/E7oxqULMNX9WlQxUj3Oc/UVLci8zm0H/I6hrRTPFJoCCVcDUspBYoe4ldsehoPpKlQXL3McdwFXWpkIzsCobHkxht2X+bwanaBSlKBSlKBVL58tXW54ddqATDchHPtHP2H9NWj+1XSuPjFp1YZI/4lIH0PkEfUHB/Sg7KVz8Pl1xowOdSKcn6iuig9dxKEUsxwFBJP0AzXBwVwVYkjqM2uRc50lgML+i4FcfODloRCqF2lYYGNiFIYhsH1A0j6n2zVG4tzvdQC66VjKiK3U+0HvLqxwM+kZ2076umFwRtQaHzRfpBazSSLqVY3ypIGrtPbv7+Kynkzk6DicD3F1GxkExUOzuSyqAVUZA1AZC6vJw1R/HOeOIzKjiIYdlSONtGS2kknT51Eb6sAAeDmojhHME6axezyvpiVo7eNMBPDq2oaQoUE7euqg0D4Uc2vJPPYOdSwZ0SE+Tqx099+3uC53wv0rUcV8tclddeIwSQI7pLOD4JGcscFtgWVS2d/U19SIf3oOe+dxjSNvxH1x7KPGfqdhURFzFE1wtuA2sjyAHHrtqHjwd/5TXZzG6iHLs6pka9BAOM+Cx+Vfcjf2rOuQ2LTdU5Cl9BkbQojHhIoIs6Y1bt3AyRt5yaDi59JmlkSN1t4YpNUtwwB3A8Qq3lt/OcD1IziqLzehZLPpI6M6T9JWkBZYhsvYQNAdcvk7nJ+mZ/4k3BaYRzmQpJktHGoLKFJO7E4fJxuMIuD829V/ifCVlMTPcRIzZBMYDMdCZBLMQ7MSSmT5wMAKMUEp8P7+NL77TIzToIXEbOe9WY9NcDOATjTt7jG5q38vi04bwprgwxy3SCZuo2G1SKwB+8bbKsVGB50nGcE1nnC+BRx23WfqI4dVWbLLpbJDRrEU7t/LbYOAMttV+5s4eBy4DLrjCGFoUYDUg16VBUeCykkr6fpQYXO7yOXYlmkYkk/iYnc59dzV34Dwy6yHQfY0wFZnAJyD5VD5J8B2A9h6VWLKxmkVtPckaapDhsRAk/Pttlv+tXLgtpcuEt7ANJJOzH7Wzn5QAGMUbfIVU6TJufwgig1j4ccQt+pLbRRya0AMk0nc8pAALSnJK5Y4VD4w2wxV+qvckcqw8NtxBFkknVI5xqdj6nH9h6VYaBSlKBSlKBSlKCP4O2A8eMdN2Uf0nDLj6YbH6VIVF3U6wzRnSMTHps384BKZ+hGoZ98VJg0Hi0YyCQMjwfUfkaintYXm7R3KdUmCwBIG2oDtYn1z5Fc3MvN9rYPEty/TEuQrYyBjzqx4Hj96zLifxTd5GSyMdsnUbLMBK7j3CLncn0/vQdlx8NGe+ka1eWCBpJOsSqKF1AZW2TB1Ag417YGQK9L/CWBpEJlmKomZVKsWkGdsvpxnxkLucemxHqg+Jl+8E2mS3DoG6RaJzJIRg6RGMBTjPcRgn8q6OBT8wN94n2lywBzOLdIypx8sRw4PscjagsfBOK9OdbeKIRJHkaHYA4ABISMbKe7JY7jOMknBt9nxZHj15BAAJYHsx9H8HA9qxTmq24pcsWfh8RcOpd4pIm7lDKpbclRjY5OCUFXX4U3FzJbPaXcbJ0QI9xJk/7yAowMDCk+CfaguFnxuK5DiMEsmSocYB0kgEfTUMZ/wC9Y5Y8TuLY3MSsr3ADanGrEDswGuRzsrNhcKuTtgA4wdZ4NwtbOKV2YKQuC7Y7Y4gQmfQbZbHjuI9KxaTiXSt2VDGlxLqmlcnVoy2AyKFIDkMSSe4fyDAIcnHuDrK4XW00jgbRjSXYY1CNCzMx9S8gzsc4FeqKWNB04NMa50M6kZ1eRGpbTlgQC0gH5Z2yu7jUhSAN0iO2XU6yyahgrChYlVY6vTvx48VJotvadISEdVkyqgqqxqdwdxkKpyQ22ptTHtCAha+GfZoCJ5SHlgjkKjxGhUfLGjHCsoIUsflMmN2bAzq35hup7WZ5pXuSgZ1jlwY1OVDNo2OpdQYH5V8VbOfLMJwkSMrxtcSIkKEBexSWBkBGVUjLBfI2J7mY1Vv8LaCFLQFke7WKS5cZbpW+rzIqjYMxDefAGaDaP/oPht+kdzJDkyqsjBXZQzMoySqnGasnBOX7azXRbQpCp86Ru39R8t+tZjydz8eHQizvYZW6JaOKSJFYMiY+ZdWQwzv+3kGrdwb4lWdxqAW4jK7tqhdsAHGWaPUFGffFBdKVw8L4zb3IJgmSTHkKwJH9S+R+td1ApSlApSlApSlBG8x2Zlt5FXOsDXFjz1E7k3/qAr3cHvxPCkoBXUu6nYq34lI9CDkY+ldlQt1OLadSdoZ2Csf4ZjgJ+jjK5/iC/wAVB6ePcrxXksbzKhWM+CqsZBg9rFhsuTnA32G9VfmuduG3JuCc25TCJGigxuuGwQBl0OgZIPaC+fTGkVHcc4Hb3kfTnQOu5HoVJBXKkeDgn96CkP8AErhqyKuJdIVZEKQyZZjq1/h3UZXcbZ/KovmX4gPMyGCK4SIFHw+iEyaGLYUs2rDMEXGNxqqZ4f8ACyCOTV9omZV+RCsGw9tQjyR9P+td5+G1k8vVmXrnUX7xvq9N/UAY7fBxvQZH/j7TymLpAKojH+YvSQIWaWV5NOOrqLb4IUscZOK2bgXE2jhj6jNKGAA7Dr1E/wAOflAx53Hlsb16JuSbZCvThiKrhgHGrD5LF3Oe/wBMKds4PoKjOMzDuGzkkAhiQG3yA5H4MfhAA/lfyA9Pxa4y4tY40LMJc6o42VmdADkYXJKE4BxtvjNYpxPhshmVWI1MQojyAEAGdJUHSg2OATsN2NXnjmpkf/mI1cj72XqP9wme0IqD5m8LEpJ3OSMmq3wuGK3lS4WJbmNQdKM2DK/87eCFbTnG3hckjcJSx6dlCLq4ZWds9GPAxgdpCY3YbjLemSuxZtPnyLbRzTm8vV1+Z5HdcoqLkAnOMKCAAB8zadtK91fvZJL2czzhSiMFVF1FXP8ACqjfQuwwPJIUbtX7zHdyu5sYtIMjKbjcDLr4Ej/LpjGNhsMfSgneZ+YU41foQssltEwWGFFOuUkb6t8JrYBcnwuT6GvPh11b4+03HSl71kk1KUeRCEEqFdXdHEARGpPcVGPlyY7gSwxRyoFcxhsi5jaRJLh0HdHAg38to1eiM5O7VNcYgxARLFJaxXN0JIVdWB0x264jCAghWdQmWHjBoOXiXBpL+6jit7OK12Z0j0CMtHJ8jTsjFj2qWIIHkDG9fnCeQL6CfBSZhjOuFmiGBkDI8knb08fnWu8hWLtGbudQJp+7H8KH5fPjKhcD+FUzvmrbigzrgvLXUfXcRSGTIHU1NGxbG7ZjI/LerRJYXiYMFwJF9Y7hSx/ISphh/uDefXxU7SggZONzQIGubV85wTbargD27Qok/wDgce9KniKUClKUClKUCuPi3DkuInicdrjGfUH0K+xBwQfpXZSggLLmBF1RTkRzxAdQMwUFd8SISd4zg/UHIPipm1ukkUMjK6nwVII/cHFRHNPLiXabOYZlBEc6fMgPkfzKcbqdjt61m3HePXnCbhEmftkzoeNUEDAEY1RZDK/v343yKDZqVi1v8bpZJNCWeoA4Jy5J+ulR2j9T+tTPEPisqQ9RUYkkDHRkUDIPmWUqDv7Cg0e/QsmFOk5G/wCXn+1ZJ8TOarW1UwwuGmz3FGIbH87qRoB3yq4J9cVE3/xF4hcRl1aK3QsELozOUGDqYE4UHOBkn12HrVT4HDFM33KdWVjlnuTmPUCTqkIBMhz4VdvfUaDlt7eaYozA6cExxxkqe4EBiFUkhiT3bu++MjJqeNqGV2YnTGAkjrowpGwhtcbBypOo7hF8nJY04jJBZJLGZWku2K9SUkK2oj5Iogfu1CndnxgYAHoKje37zlIEYtkqkcYb7tAW2UbAEk4JO2/5Cgk5uOJbo/TcfaCAiaPkt1x5iPjXjPd5yzY9SfXy1y80kL3M0iwW3+WNbBTK5x2x5P6ljsBvg1L8ucoxJEbi6RzGqyLIDpUMwbAEcmcKmM5YnLfh96kTxeHry3jxdWFFMccbBOh1SoiiGxKHTGruzDPn8sB32nEJYXaWFNEVlCiQHWGSJZyVMhEaMZtejdgN+0+tSfw04JPf3Ivrou8cOyFy7a3znKl/AHrgY2Uehzz8M5cW6kijDlbUrBFkvvc9AN3BSMgEltPoANXkjG02tskaKiKERRhVGwA+goPdSlKBSlKBSlKBSlKBSlKBSlem6uUjUu7BEUZZmIAA+poF3dpEjSSMERRlmY4AA96q/F4P8Rt5lkgEUDI4V5hhydPY6x+FAOCNRB+grqsla9k6sikWyEGBGBHUYYIlYe38APtqxuMeHOd5hY4kbDPImMe+tVXP/qPGf0oPn23iMgZYZbhpI9KxxmJCx+bfqBgQukDBwRnb1GYXjUeXQyXLSak1apG1lf5e1mx+RxWv/EblDoMzxQs1vL4aFW1W0jMC8hSIapIyi50nYH2zVJ4bxN1jKi3S6LCR3kjMZOhX0q0sIQtHg4OjILZoK6trAukAS3IxldI9fXtJOkZ91/Sui645cxIqRh4Qy6SMaWAGdlPoPfCrXRJxWeAtBAJomRPvshLckrnUWRAGI3B3bP0NQsNxp1ShFeQMGDMpfHnOQSVIPoWBOfyoOC1spJc6FLnIGBuSW8ADyzH2q6xcEgsWIvEAZ0RukZ0BCZPUDOMkSN46YH5nyK4eWHfpT3epkdLi1LSiIHQGdskH88di+dvSpTmIwXsYisYGYq5e4vpsBmzsNRH+WCTtHjJGnAoJXl3jCXN0LpoY5iUnZw5hAiVSixvKWBWMrEuBhRkj2NctpxCXiOFaR5I4S3YViEJLP93pjRELZAGVyNTH0UHPRxRWvbtLa8RrW3jjXRHHGqqxCg6Wk3Py792/ntU1o3w74CpVLhoRDEP/ALaLBB9fvHB/PCg7gbnc7BYeUeCG3jLSEtI++CQdC+iDAA2GMn1P0AAsApilApSlApSlApSlApSlArxZwPJxjzmvRevKAOkqsSdy7FQB77Ak/l/euF+ENKc3L9Vf9JRpjP8AUuSX/Jjj6UHI3GprhillGCg2NzIGEef/AOQGDNj3BC/zHcV77PlxAdc7NdSZzrl3Cn06cY7UA+gz9TU0qgbAYA8CvGRwoJJwBuSfAFBWedb2QIsEUhh1byyrjVHENvuwfxu+lF/3H0qrniBu57GQsRFE8soUka3WBAFdyNstLIMAecr77ej4gcXxEBqxJcvktsOnGFJQNn2jJbH8UhPpXhyt1BHDK0kbjQQrDBIZirFsY+XKBwNslP5xQXbiV2s0FxC5IMcR6kiMFVZAuoqGLDdRpJyQO4ZPnHz9xHiiTxMpRLEoYSUWNVJfOlnUAa0Ur020KT3Ln61pHOXMogspLboamfXGU7vLqWOsgHXLg63Hud/TOf8AArFmnW4mKXLqrCCHq9R5ZYo1ZSwwCUAz59VI/MPyx5c+2wJbrKrXyO7IuJNTRt3ES5UaGDEtqOfmx5qt38NxaxIjgL1e9Wyc/dlk0n07WBrQOVJ4Iri04pIX1XMjxuiM3bMFBLAAkurbDQfBYewqIveTnunuI4NUktvK+oalIZH78aSeyQE4IPaSDg52IddnzGbmzuR0LdpVhAkTuiaVIzqWRQvawQfgwCPIPpUZyq8Ihg13LpcNJJ9mIdenbum6mSLyRISRqx+VefDrOaxtryeRLeU6I4u5u+F5I8KUBHnQ7ArnP7VJ8D5cghFqrRsXkkKmfUEXqK3f05fPTWDUwZQe/HgjYLxyty8lzdXaT27qgMRx18hGKqxUonbqLEtq9A23k1qajAxVL5CR2lml0COMxxrGhjKNGuWKoSd3ITSxJ8F8AnerrQKUpQKUpQKUpQKUpQKUpQKUpQK8ZIwwIIBB2IIyCPqK8qUGRc/iN7ro4UxRhpbtgoBLbYQOB82jSgHoZFO1R6cfEFssgjEchTWqBcr1nAKHAAJREEfb5JES+hq2c58uyyyqsSBoiGkkXHkqcnHvI5J87fL/AA1ReLcCne4UGNmWAI8qA/8A7MjYjjBxlYw52IGdALeooO5LNnKkkERIzSYO4VvCo3+tLLqDP5ZmkwNhmGsrURW85kmIkt9RjW2bqapklYrlTGG0qVGSGA8knfFaBw7gv2dYJJBhFLS6WGkyXGF0vJ6KijJAPyJEp85xXOPXMNoF4kmWEsrrHCDgPC2ppiwO+HnKyA+RhBt4oIS9uZzIJIrcQXzsIobcAabVbhdZmHr1XycvgBd87gZrq8Q4dZlYgHuyDI0s6ZjYyZAQI5JIiGGP82rP0qx8OtZGuLT70/b7q6meZnVhpjVXVQBsQrBWKg75AONqpb8A6l3corLBBHLMolkJCgKz6E1HyzYAAzn1oNFuuGjiwgbKQgx9eSKJe1FdpNUrkkF5NKqASNyfAGa9h4611GlpGkKQGRPshKa0EoHUSCVjsQNGGZd8yKvoWqN4knT4cqx65DJbWQUQqGDyDq5WUg5aMAE6NgWO/mu7iYikhhtYwVthDqtgqaJWuCRgljgNI79ZGQZ0BdRI9AvnIEiyXF3MqMNXSGsgZ7dQKSk5czo2VfJOwjxjGKu1U7kIBZLmMTyz6THr140rKQepjYEOz5YjGnBQjyauNApSlApSlApSlApSlApSlApSlApSlB+GojiKJG2oKq41SszDCagANTkDJbB2Hrv7VMVQPijYXLonSuVt4myJ2wTI22VWAe5wx/D7k4FBSeY476+uj1HEkYOiKKPWqNIxIETZ86dJeXc6VXHnIry4ldLJeIJkWeHhywR61AWMS9ReqxGdwCNON/lIwdzXHwm57fs9hJkrGUe+ldjHAkhyVi7VHWdiMkAk+MtpzUJzpLIHi4WiG3WJgSS+TIx+WRgv4mPgEZGVzuTQXjidpw23v5OIC8aWQMkiRqY5WJZWAEYBDdLBOQCMYGTgVROJ8WmvJmsIlWAfaZptwMmTGyjTkAZ1N5PzE743nuAxxR2v2SCAx3kodZ52Hya3CohkBOUZsRkjOgk5Gc1W7z/85LpCnMrHAAbB06iAVONtwSPGDQWzlEGS0tpepJCIyI5Hi0akYCURPIHyGjMupdwNznOxry4lzTAEjncPHkL0WVWCCZ3IvpI8bCQISQdxknGTmuTlG2kSFLdWRXuIRK+pC8fTElx1RIoYZCodhuCWH1rxlj1Qxw3ErJbatdjcy5+4lAchZ3C4Y9iZXGB1G3LCg0f4bWiLLdMgkQZjURmTWiqF7d8k9bSF15Jx2j0q91T/AIfTmU3MuZ11tGTDKrKIW0AkKWJ1McgtggA4wBvVwoFKUoFKUoFKUoFKUoFKUoFKUoFKUoFQPG77UWiXSF2WWRl1BdYxoVTszkHJB2VTk+1TNzKqKWY6VUZJ9hWZ82vJOr28eqMyiRypOGWOTOMqRkSSOVTT5VWUbFjQfnDLeCUSXcaCKxsxI0Ws4+0TJktLIfBjGO33OTt4qJ4Hw9kjWTXFcTXgluZ/SToYwugurYIcltBAGrbI01+/E/iZWDh/D7cCOOWTDBBgFImC40/w6st9dNdPKMCdO2VGaOVoLhRLrCK6dd8rGhVlZwe45XAUjH0CGbl0LC3Tnk0wq6xsrkyzKrq9w0TL8yxE9g2yysdwcVH23CI4OOyBIz0GQLEY1GB9piCIy52ILFjkH+LzU/Y8JmilitWdku4GMVt6xzW0hbEgwBlogWLeAcAEbiue/eM8T4bcR5WJJzaDTnS62+ykDOD3M4H5ZoPXwjluVIFt3lZJ2UxOLUrrMGqZ2BDjYLJtkYzkAE5AM3xq26lqiQuptJlgWyRVLtG8T9RpZBjOVVZNY+mPep6x4fN9pn+6TQ0pCky6C2CzEFQjErvnBHnepq04GFllTSEtmj2jViB1JXZpdIGNP4fGPmNB7OBwkTy4k6ihU1EkktI+WJ0/Ko0lcY9D9N52vRZWaRIqRrpVQAB52Hjc7mvfQKUpQKUpQKUpQKUpQKUpQKUpQKUpQfhFRknAYDJ1DGurX1Cfd8AaifOQFXHoMfQYlKUGY85cl3V3eo8QWOJEdFdiOzU6MXVRvry0mPTsWrjy/wAui0jhiSV2SGMoFIQBmJyXbbOr9cVOYr9oIscPD3CyupLQIRG+f9Qd+3g+F3qO5k5cjmjgRECCK4SQBAAB3ZO2PGdzVlpQcsFmFZm37mLYztuAN/2/ua6qUoFKUoFKUoFKUoFKUoFKUoFKUoFKUoFKUoFKUoFKUoFKUoFKUoFKUoFKUoFKUoFKUoFK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17410" name="AutoShape 4" descr="data:image/jpeg;base64,/9j/4AAQSkZJRgABAQAAAQABAAD/2wCEAAkGBxISEhUTExMWExUWGBgaFhcYGBcaHhobGxsbIB4hFxcbHSgjGx0lGx4YITMhJiktMC4uGh8zODMsNygtLysBCgoKBQUFDgUFDisZExkrKysrKysrKysrKysrKysrKysrKysrKysrKysrKysrKysrKysrKysrKysrKysrKysrK//AABEIARMAtwMBIgACEQEDEQH/xAAcAAEAAwEAAwEAAAAAAAAAAAAABQYHBAIDCAH/xABAEAACAQMCBQIDBgQEBQMFAAABAgMABBESIQUGEyIxQVEHMmEUI0JxgZFSYnKhFTNTgggkscHRg5KiFjQ1RGP/xAAUAQEAAAAAAAAAAAAAAAAAAAAA/8QAFBEBAAAAAAAAAAAAAAAAAAAAAP/aAAwDAQACEQMRAD8A3ClKUClKUClKUClcPGOLwWkRluJFiQEDU3qT4AHqT7Cqhf8AxYsYpOkVnL4yAIyMjfcAkUF9pWcWvxm4c8hQ9WP2ZwoU/qGOP19q7R8WeF7ZnwScfKT+uw8UF6pUHwbmu1uziBzIR5AUgr+YI2qcoFKUoFKUoFKUoFKUoFKUoFKUoFKUoFKUoPxjiofmHjq20UjhdbIurHpucDJ/P0GTXHzHx3pBsFRoBYkntAAyC5HpsTpG5wPSsa5m5hmmWSYSOLVWKqfLSyt6nHyZGsDT40+fOQ7o0uOJu8jyhHjJMlw+6wRjOehFnQgyMBiS7HVjAGRWuKPbogNpFJLEMM9zdbK7nbWkZHccZGMnz4zvUPPxe4kVLZFBjbBSGIEjWfHy/M+ANjnAH1NWi0+F/E5en1oskqMK0hAQHc6iPB/lFBnyWbFRIx0ozEamVtOdzgEDf8hUrYcGhdQxaZk1AAxwOS5GSQpIK5A+o8eK1KL4CqyjXeMreqrHlR9FJfPtuakbb4IWyLg3EjHPqEIx64GnIyPrQZfKrg5kSZI2ICM6yuVPsGAHdgb6cV2WHE+JxkCxnlaJSBhS+CW20hJty38ozWizfCgxuWjdXjC4SJgoH5ljG528+DvVV4pyAYdCmERvnbEmlWIyQRcNjUxzgIApGPHpQdVl8TuI2bhLyCQgDLKUcHT/ABHWNh9Q351onLHxKsbzClvs8pxhJPBz40v8pz7ZB+lYdLJPGSr2tvchVxIDFplQY7gxUq5I3GT5x9a547RHj7YVjVy3TeRAgbOOxbh3ZHI9Adxig+rc1+180WXG+J8K0EdSGEgArhniB3z2v2knY4jceNj5FabyF8V4b1ujcBIJfwEM2mT+kEZB+mTQaVSvwGv2gUpSgUpSgUpSgUpSgVzX02lcnYeWPsB5rpqsc/uzW4gjYrJcOsSsM7aj3H9BvQZvxvmYp15Y31vL1I7RV7QG1MjzOTt2qNKk7YC48ZqlcucsX/EY4IIogluCxaY487DWwznZe1QBvv7k1MW1ol/xKTh9umIGl+9kBz9xB24HsCfX3f619A8M4bFbxLDCgjjQAKo9h9fJP1oK/wAl8iW3DlUr97MF0GZvOnOcKPCjPtufU1axSlApSlArjuuHRyNqZcn8z/2rspQVHmflcSoFRYFjRT2NGDg7HKsPkPkatLHwRWX8RU2rSxvFJOhy15CApcoTkGXY9QLk6JlKsMAELg1tfFJjlY1DlmOSFGNh7udlHufPsKyfnrgxlaK76vSOs56YPTiXUuGkI7nJONQHccjYYoIDTZoohguXht7nIEjq6YB8JLlTFMh8CX5lK4OKpt7worGHSUyRh3RXxpVGxnBIyASR6Eg5zmrbwfmC4je6sntYbgagywyaY1UkqraU0lSpLByoKkbt7ioe+s4gZprJmjRT95aElwVRyrHJI1gYDYGrAPzbUGufCjneK4jS2ZiXRFwSMaSSR02P4jkbN6jGd/Olg18g8Mg0SSokvTkADROD2tpOsKxPyk9pU+jAe9fQPww53a+jWKcqbgRh8r4dM6dWB4ORuPr4FBfaUpQKUpQKUpQKUpQCao/xO4mbeLqoiyMsc6gF9IXUi5ZsDOyZxjfLKPXNWHmvjH2S1knC62UAIv8AE7EKo/8AcR+mayLm+eS5eHhsTl3uGAlkxnCK3cx/rmDH+mJKC0fA/llba1+0EDqT53xg6M7D/pWmVz2NqIo0jXwihR+grooFKUoFKUoFKUoPXPp0nVsMHOfb1qg823LSJIqnQjoQQD02MY9NTD7tWPltts4B2Iv8pwP/AAM/2qjcfsY8M87HGSqr8wBbbAQf50mPwnIHkmgyTgEcM0EudSSxrGYpO9j1CzffK5/AdIj0Y+Rc71EowSKKSSNGS3l6c1vhQ3jS5D49WbON9zn0rXeH8BjteH5lIjkZ1acE6yhyOjHnPeVwkYA9Wbasj4pZFcyo0LhJhG8KghcMC+SCxOFYyRE+nTFBF8WQIfuXk+zyIRG7gAsoJyDgYA1ZyB/4rz5I45JZXkc6MAwBGDjDg/gb2DDbPocGpI3kJt57TSzLDKs9qrDvALATxk/lg/7M+oqGu2SK5+8UPGVA2/EjL2sP5wMZ+oPvQfXXDL1ZoklXw6hvIOM+mR7Hb9K6qyr/AIfuOdWze2Y90Dkr9Uff+zav3FarQKUpQKUpQKUpQZ/8WeI6RaW6k6ppgQAQN0xpJPgKJCmSdqivhbwtftU7lizRiMKSB3Kyfdlt9mAMm38w9qieeOOtb3U7nS0kMcKorjIIa6LuB7gqI/FSnwOZT9pwc6RGmR4IVpAuB6DSB/eg1elKUClKUClKUH4zYr03F5GnzsF2J3ONgMn9hufavcRXJPaQlsuqlmwO7fODkAA+md8e+9BB8S5n0xiVEbQR26lZcg+Gb/TT8+4+g9ayvivNtzNcM0OHk3RZGUgQ7Z+7j98efJHkla1Dnnh0kyDLhIV3dNQQyE7DMp/y1A3OnuOwBFZLNc9WTpwQrBbR5ViE1DA2AA8ENh2Cbj8bajQdcDt0J2gYzCGNpJrlssEY/wCkurCacN8uW2BzkHFCu7dmsmGnTJaPiU4bLpM2VLFttIcbe/UrX7PiUX2dYIkAiTIIOCjOM6i+D/zEgwTpB0L5dthjJ57f7JdfeAvbyK0epsEtERgMcjYr2kEAHCjHmgh50MmrTlywEinYHCjDDbyQM5H8ua41VQurIJOoEEH9D+vv9KmP8PkguWjGnXbk43IEgUhWC/1LlvyzUdNiIllXGvWADvhCSuGHkEHP7UE98NOZRw+/jlJIhYlJf6G9f0OD+lfVyMCARuCMg18UBhvnbb6+fbb3r6Z+DPMJuLFYZCerb4Q5znR+DJPkgZU/lQaBSlKBSlKBSlKDIvjXy9Dg3jqe+Ex61GSsoZWjJ3xpbBQ+u4+tc/wAlZOsjAnqosqsQQO0lGA+gb2q0fGRM8Pk21aQHXbPeskWMfXBb96rXwz4ypuZo4o+2KOcxBMFnDyRsQAxHhs4BPqaDVOKcXgtkLzyLEoBPcQNh5wPJqBt+fLMqsjSIscm8Lahlhvs6/gJwcZ8/ntWP8Z4qWv2KZEwIRFZpJJRJ65T5VOfXVgAD0OByTcw3cplXShkkboO5WPyCcK4QLFudbBjqIxnOKDebDm6zmcIk6EsNgWAOcgFdJPncfvU1FcK3ysGx5wQfr6fQg18nNwxyScSK8bqqtDiWNZCpdcOHJzpDNkZxpPtW6fCi6l6AimhWN2TqLInTKzAnDOGj2znGQff2oNAzUXxrjkVsup2Uf1MF9GPaT8x7flG9ezi9k8y6VkKAghhhtwfZlZWUj3BrA+N3dxFfva2StIxY5Tp9TOonqf5oY6cncsT4ABHqFs4v8Xw6t0B0cBdQkUmUMWGwTBGMb6gGwM7eKgOM8zLdAuGhTWmC329iQAc90DIpJzjGO76g1Cnk6eWfpXUga+eNpCrNtDEq5Bk0+WYkBVB22zUTbcvyG3h1K6bs0shWIxxxHAzrwWVw2QVO4223oO1ubJZtB6jTNECVS4YsvjfCAY8EDGo7JknfFft9zTKVSKeHRGF+8GctIHA2DHAjVsA4UDOPJr03vAEWK3wpaQxCaeSNXDwqzLo1oWwzHO2CCc+NqtXAOR3uZeta3S3kWkLKZi8LLJgZBGkkkZJAI+n1oPY9jNNHEZokZ5VIjtA/cYxunWkBwsWwbSMLjc+Div8zWcUkapqE0zfJIuQHUA7W8WcR26ELh23kwSNtzrTcmiK3fVHE7tnWI1I1r50vIx1Mp9VJCn1OMis45imRorxEK6kZDI53d5BoMaRnALAd3y5GkZ8YFBRYr3qTTPJgO8TEH1VwBpIPvt+zGuCNepqIV9W5JALAsTkZ9sgN+w+teFxAEKnBCsqsMkZwQfbxuD59K0v4e8CMLPE0Ze5ykgCv2DMLNEkmcaWBLkj5tgMbk0GXrGMZ1DyBgeSPXFbn/w53eqO7j/hdGHv3Ag/p2ist45wjpQ2t4CP+aEzBFUqIniYAruTn1rT/wDhytRoupdRLMUVlI2GNRBB9c5NBtFKUoFKUoFKUoK18Q7RZLCbV4UKSfoGXP8AYGqB8KuHtFxS4D7/AHcixHxhY5dDD9wv6AVr17brJG0bAFXBUg+x2NZ/DK8XHYY5FAElrKYzn1ZkLgj1OpCf91B3cS+Glk6viMhnDBnVjryxBLF2yWIIBAJxtUNx3lMLYGwjiihijYPHKZlysgOrMmoDc5PvtWo14GJfYb+dhQYJZ8GnhZpIyZhHuj28PTVnfIJ1P2PI2rTrXVpBOMeK0zkzhAthDAsegRQsznOr72VlzpIAAHa+wAxkbVcdIrhsxmWbf1QfsgP/AHFB2uNqxuW1uLG560W7yl3KlYg50nTpODjSDJnGrOlFI9q2OZwoJOwAJOfoKx/ifMscPE0+0xu8TkiMHT26yqtLhSTpY7DP8OR60Ft4XfxXcT3H2eBbsqqETo67eVV3dATnJ+UEb+tV6fk6RusxsRq3ZEAsGjL4+bujVh6Z1LmrpxPgsMirJGDkeChOdvRd8KT4LYyB7eR6+A8LugSZ3EaDZY0OWIznLt6H6KT9WNBQbDkjieUeZzqDDQuYyFYqAWYRqFXTg4YliMjC5rU+C8N+zxadRYk5JxgZ/lX0H7k+uTUjivGRtKnH6ev9hQZn8WeZdEQhUO3UBOjSdwpG5A3IzjtJAOfB8VlxiRIJ5Z3UzIg6UTapCjkjPU3VNZTGfOnA2z4ufPEeJJZZE6boV0SFmaR3OMaI0bEaZIHcSx30jyTTxB1hb27OyLPPIzpo0hViJLlz+JzjyCQuCPOchWbqbqvaiJSzrFFGFZfmkDHYD1BJA/U1t/D+WrmS/t5Yzotocy9QMCZZJARJr2/zC+oHJOlVUDzVE5XCWl1brJC4JELBR3SPMERgqHwiMzhixPqw9Kl7HnJeE39xaxN14Wl1PlmZlkI7o4gSA3ecavX9KCtfF67jaeO3jA+6e6ZlUHCtJOx8e+lVNXn/AIcnXo3SgjOqMkDOfDec/tkVnfxYmT/E7oxqULMNX9WlQxUj3Oc/UVLci8zm0H/I6hrRTPFJoCCVcDUspBYoe4ldsehoPpKlQXL3McdwFXWpkIzsCobHkxht2X+bwanaBSlKBSlKBVL58tXW54ddqATDchHPtHP2H9NWj+1XSuPjFp1YZI/4lIH0PkEfUHB/Sg7KVz8Pl1xowOdSKcn6iuig9dxKEUsxwFBJP0AzXBwVwVYkjqM2uRc50lgML+i4FcfODloRCqF2lYYGNiFIYhsH1A0j6n2zVG4tzvdQC66VjKiK3U+0HvLqxwM+kZ2076umFwRtQaHzRfpBazSSLqVY3ypIGrtPbv7+Kynkzk6DicD3F1GxkExUOzuSyqAVUZA1AZC6vJw1R/HOeOIzKjiIYdlSONtGS2kknT51Eb6sAAeDmojhHME6axezyvpiVo7eNMBPDq2oaQoUE7euqg0D4Uc2vJPPYOdSwZ0SE+Tqx099+3uC53wv0rUcV8tclddeIwSQI7pLOD4JGcscFtgWVS2d/U19SIf3oOe+dxjSNvxH1x7KPGfqdhURFzFE1wtuA2sjyAHHrtqHjwd/5TXZzG6iHLs6pka9BAOM+Cx+Vfcjf2rOuQ2LTdU5Cl9BkbQojHhIoIs6Y1bt3AyRt5yaDi59JmlkSN1t4YpNUtwwB3A8Qq3lt/OcD1IziqLzehZLPpI6M6T9JWkBZYhsvYQNAdcvk7nJ+mZ/4k3BaYRzmQpJktHGoLKFJO7E4fJxuMIuD829V/ifCVlMTPcRIzZBMYDMdCZBLMQ7MSSmT5wMAKMUEp8P7+NL77TIzToIXEbOe9WY9NcDOATjTt7jG5q38vi04bwprgwxy3SCZuo2G1SKwB+8bbKsVGB50nGcE1nnC+BRx23WfqI4dVWbLLpbJDRrEU7t/LbYOAMttV+5s4eBy4DLrjCGFoUYDUg16VBUeCykkr6fpQYXO7yOXYlmkYkk/iYnc59dzV34Dwy6yHQfY0wFZnAJyD5VD5J8B2A9h6VWLKxmkVtPckaapDhsRAk/Pttlv+tXLgtpcuEt7ANJJOzH7Wzn5QAGMUbfIVU6TJufwgig1j4ccQt+pLbRRya0AMk0nc8pAALSnJK5Y4VD4w2wxV+qvckcqw8NtxBFkknVI5xqdj6nH9h6VYaBSlKBSlKBSlKCP4O2A8eMdN2Uf0nDLj6YbH6VIVF3U6wzRnSMTHps384BKZ+hGoZ98VJg0Hi0YyCQMjwfUfkaintYXm7R3KdUmCwBIG2oDtYn1z5Fc3MvN9rYPEty/TEuQrYyBjzqx4Hj96zLifxTd5GSyMdsnUbLMBK7j3CLncn0/vQdlx8NGe+ka1eWCBpJOsSqKF1AZW2TB1Ag417YGQK9L/CWBpEJlmKomZVKsWkGdsvpxnxkLucemxHqg+Jl+8E2mS3DoG6RaJzJIRg6RGMBTjPcRgn8q6OBT8wN94n2lywBzOLdIypx8sRw4PscjagsfBOK9OdbeKIRJHkaHYA4ABISMbKe7JY7jOMknBt9nxZHj15BAAJYHsx9H8HA9qxTmq24pcsWfh8RcOpd4pIm7lDKpbclRjY5OCUFXX4U3FzJbPaXcbJ0QI9xJk/7yAowMDCk+CfaguFnxuK5DiMEsmSocYB0kgEfTUMZ/wC9Y5Y8TuLY3MSsr3ADanGrEDswGuRzsrNhcKuTtgA4wdZ4NwtbOKV2YKQuC7Y7Y4gQmfQbZbHjuI9KxaTiXSt2VDGlxLqmlcnVoy2AyKFIDkMSSe4fyDAIcnHuDrK4XW00jgbRjSXYY1CNCzMx9S8gzsc4FeqKWNB04NMa50M6kZ1eRGpbTlgQC0gH5Z2yu7jUhSAN0iO2XU6yyahgrChYlVY6vTvx48VJotvadISEdVkyqgqqxqdwdxkKpyQ22ptTHtCAha+GfZoCJ5SHlgjkKjxGhUfLGjHCsoIUsflMmN2bAzq35hup7WZ5pXuSgZ1jlwY1OVDNo2OpdQYH5V8VbOfLMJwkSMrxtcSIkKEBexSWBkBGVUjLBfI2J7mY1Vv8LaCFLQFke7WKS5cZbpW+rzIqjYMxDefAGaDaP/oPht+kdzJDkyqsjBXZQzMoySqnGasnBOX7azXRbQpCp86Ru39R8t+tZjydz8eHQizvYZW6JaOKSJFYMiY+ZdWQwzv+3kGrdwb4lWdxqAW4jK7tqhdsAHGWaPUFGffFBdKVw8L4zb3IJgmSTHkKwJH9S+R+td1ApSlApSlApSlBG8x2Zlt5FXOsDXFjz1E7k3/qAr3cHvxPCkoBXUu6nYq34lI9CDkY+ldlQt1OLadSdoZ2Csf4ZjgJ+jjK5/iC/wAVB6ePcrxXksbzKhWM+CqsZBg9rFhsuTnA32G9VfmuduG3JuCc25TCJGigxuuGwQBl0OgZIPaC+fTGkVHcc4Hb3kfTnQOu5HoVJBXKkeDgn96CkP8AErhqyKuJdIVZEKQyZZjq1/h3UZXcbZ/KovmX4gPMyGCK4SIFHw+iEyaGLYUs2rDMEXGNxqqZ4f8ACyCOTV9omZV+RCsGw9tQjyR9P+td5+G1k8vVmXrnUX7xvq9N/UAY7fBxvQZH/j7TymLpAKojH+YvSQIWaWV5NOOrqLb4IUscZOK2bgXE2jhj6jNKGAA7Dr1E/wAOflAx53Hlsb16JuSbZCvThiKrhgHGrD5LF3Oe/wBMKds4PoKjOMzDuGzkkAhiQG3yA5H4MfhAA/lfyA9Pxa4y4tY40LMJc6o42VmdADkYXJKE4BxtvjNYpxPhshmVWI1MQojyAEAGdJUHSg2OATsN2NXnjmpkf/mI1cj72XqP9wme0IqD5m8LEpJ3OSMmq3wuGK3lS4WJbmNQdKM2DK/87eCFbTnG3hckjcJSx6dlCLq4ZWds9GPAxgdpCY3YbjLemSuxZtPnyLbRzTm8vV1+Z5HdcoqLkAnOMKCAAB8zadtK91fvZJL2czzhSiMFVF1FXP8ACqjfQuwwPJIUbtX7zHdyu5sYtIMjKbjcDLr4Ej/LpjGNhsMfSgneZ+YU41foQssltEwWGFFOuUkb6t8JrYBcnwuT6GvPh11b4+03HSl71kk1KUeRCEEqFdXdHEARGpPcVGPlyY7gSwxRyoFcxhsi5jaRJLh0HdHAg38to1eiM5O7VNcYgxARLFJaxXN0JIVdWB0x264jCAghWdQmWHjBoOXiXBpL+6jit7OK12Z0j0CMtHJ8jTsjFj2qWIIHkDG9fnCeQL6CfBSZhjOuFmiGBkDI8knb08fnWu8hWLtGbudQJp+7H8KH5fPjKhcD+FUzvmrbigzrgvLXUfXcRSGTIHU1NGxbG7ZjI/LerRJYXiYMFwJF9Y7hSx/ISphh/uDefXxU7SggZONzQIGubV85wTbargD27Qok/wDgce9KniKUClKUClKUCuPi3DkuInicdrjGfUH0K+xBwQfpXZSggLLmBF1RTkRzxAdQMwUFd8SISd4zg/UHIPipm1ukkUMjK6nwVII/cHFRHNPLiXabOYZlBEc6fMgPkfzKcbqdjt61m3HePXnCbhEmftkzoeNUEDAEY1RZDK/v343yKDZqVi1v8bpZJNCWeoA4Jy5J+ulR2j9T+tTPEPisqQ9RUYkkDHRkUDIPmWUqDv7Cg0e/QsmFOk5G/wCXn+1ZJ8TOarW1UwwuGmz3FGIbH87qRoB3yq4J9cVE3/xF4hcRl1aK3QsELozOUGDqYE4UHOBkn12HrVT4HDFM33KdWVjlnuTmPUCTqkIBMhz4VdvfUaDlt7eaYozA6cExxxkqe4EBiFUkhiT3bu++MjJqeNqGV2YnTGAkjrowpGwhtcbBypOo7hF8nJY04jJBZJLGZWku2K9SUkK2oj5Iogfu1CndnxgYAHoKje37zlIEYtkqkcYb7tAW2UbAEk4JO2/5Cgk5uOJbo/TcfaCAiaPkt1x5iPjXjPd5yzY9SfXy1y80kL3M0iwW3+WNbBTK5x2x5P6ljsBvg1L8ucoxJEbi6RzGqyLIDpUMwbAEcmcKmM5YnLfh96kTxeHry3jxdWFFMccbBOh1SoiiGxKHTGruzDPn8sB32nEJYXaWFNEVlCiQHWGSJZyVMhEaMZtejdgN+0+tSfw04JPf3Ivrou8cOyFy7a3znKl/AHrgY2Uehzz8M5cW6kijDlbUrBFkvvc9AN3BSMgEltPoANXkjG02tskaKiKERRhVGwA+goPdSlKBSlKBSlKBSlKBSlKBSlem6uUjUu7BEUZZmIAA+poF3dpEjSSMERRlmY4AA96q/F4P8Rt5lkgEUDI4V5hhydPY6x+FAOCNRB+grqsla9k6sikWyEGBGBHUYYIlYe38APtqxuMeHOd5hY4kbDPImMe+tVXP/qPGf0oPn23iMgZYZbhpI9KxxmJCx+bfqBgQukDBwRnb1GYXjUeXQyXLSak1apG1lf5e1mx+RxWv/EblDoMzxQs1vL4aFW1W0jMC8hSIapIyi50nYH2zVJ4bxN1jKi3S6LCR3kjMZOhX0q0sIQtHg4OjILZoK6trAukAS3IxldI9fXtJOkZ91/Sui645cxIqRh4Qy6SMaWAGdlPoPfCrXRJxWeAtBAJomRPvshLckrnUWRAGI3B3bP0NQsNxp1ShFeQMGDMpfHnOQSVIPoWBOfyoOC1spJc6FLnIGBuSW8ADyzH2q6xcEgsWIvEAZ0RukZ0BCZPUDOMkSN46YH5nyK4eWHfpT3epkdLi1LSiIHQGdskH88di+dvSpTmIwXsYisYGYq5e4vpsBmzsNRH+WCTtHjJGnAoJXl3jCXN0LpoY5iUnZw5hAiVSixvKWBWMrEuBhRkj2NctpxCXiOFaR5I4S3YViEJLP93pjRELZAGVyNTH0UHPRxRWvbtLa8RrW3jjXRHHGqqxCg6Wk3Py792/ntU1o3w74CpVLhoRDEP/ALaLBB9fvHB/PCg7gbnc7BYeUeCG3jLSEtI++CQdC+iDAA2GMn1P0AAsApilApSlApSlApSlApSlArxZwPJxjzmvRevKAOkqsSdy7FQB77Ak/l/euF+ENKc3L9Vf9JRpjP8AUuSX/Jjj6UHI3GprhillGCg2NzIGEef/AOQGDNj3BC/zHcV77PlxAdc7NdSZzrl3Cn06cY7UA+gz9TU0qgbAYA8CvGRwoJJwBuSfAFBWedb2QIsEUhh1byyrjVHENvuwfxu+lF/3H0qrniBu57GQsRFE8soUka3WBAFdyNstLIMAecr77ej4gcXxEBqxJcvktsOnGFJQNn2jJbH8UhPpXhyt1BHDK0kbjQQrDBIZirFsY+XKBwNslP5xQXbiV2s0FxC5IMcR6kiMFVZAuoqGLDdRpJyQO4ZPnHz9xHiiTxMpRLEoYSUWNVJfOlnUAa0Ur020KT3Ln61pHOXMogspLboamfXGU7vLqWOsgHXLg63Hud/TOf8AArFmnW4mKXLqrCCHq9R5ZYo1ZSwwCUAz59VI/MPyx5c+2wJbrKrXyO7IuJNTRt3ES5UaGDEtqOfmx5qt38NxaxIjgL1e9Wyc/dlk0n07WBrQOVJ4Iri04pIX1XMjxuiM3bMFBLAAkurbDQfBYewqIveTnunuI4NUktvK+oalIZH78aSeyQE4IPaSDg52IddnzGbmzuR0LdpVhAkTuiaVIzqWRQvawQfgwCPIPpUZyq8Ihg13LpcNJJ9mIdenbum6mSLyRISRqx+VefDrOaxtryeRLeU6I4u5u+F5I8KUBHnQ7ArnP7VJ8D5cghFqrRsXkkKmfUEXqK3f05fPTWDUwZQe/HgjYLxyty8lzdXaT27qgMRx18hGKqxUonbqLEtq9A23k1qajAxVL5CR2lml0COMxxrGhjKNGuWKoSd3ITSxJ8F8AnerrQKUpQKUpQKUpQKUpQKUpQKUpQK8ZIwwIIBB2IIyCPqK8qUGRc/iN7ro4UxRhpbtgoBLbYQOB82jSgHoZFO1R6cfEFssgjEchTWqBcr1nAKHAAJREEfb5JES+hq2c58uyyyqsSBoiGkkXHkqcnHvI5J87fL/AA1ReLcCne4UGNmWAI8qA/8A7MjYjjBxlYw52IGdALeooO5LNnKkkERIzSYO4VvCo3+tLLqDP5ZmkwNhmGsrURW85kmIkt9RjW2bqapklYrlTGG0qVGSGA8knfFaBw7gv2dYJJBhFLS6WGkyXGF0vJ6KijJAPyJEp85xXOPXMNoF4kmWEsrrHCDgPC2ppiwO+HnKyA+RhBt4oIS9uZzIJIrcQXzsIobcAabVbhdZmHr1XycvgBd87gZrq8Q4dZlYgHuyDI0s6ZjYyZAQI5JIiGGP82rP0qx8OtZGuLT70/b7q6meZnVhpjVXVQBsQrBWKg75AONqpb8A6l3corLBBHLMolkJCgKz6E1HyzYAAzn1oNFuuGjiwgbKQgx9eSKJe1FdpNUrkkF5NKqASNyfAGa9h4611GlpGkKQGRPshKa0EoHUSCVjsQNGGZd8yKvoWqN4knT4cqx65DJbWQUQqGDyDq5WUg5aMAE6NgWO/mu7iYikhhtYwVthDqtgqaJWuCRgljgNI79ZGQZ0BdRI9AvnIEiyXF3MqMNXSGsgZ7dQKSk5czo2VfJOwjxjGKu1U7kIBZLmMTyz6THr140rKQepjYEOz5YjGnBQjyauNApSlApSlApSlApSlApSlApSlApSlB+GojiKJG2oKq41SszDCagANTkDJbB2Hrv7VMVQPijYXLonSuVt4myJ2wTI22VWAe5wx/D7k4FBSeY476+uj1HEkYOiKKPWqNIxIETZ86dJeXc6VXHnIry4ldLJeIJkWeHhywR61AWMS9ReqxGdwCNON/lIwdzXHwm57fs9hJkrGUe+ldjHAkhyVi7VHWdiMkAk+MtpzUJzpLIHi4WiG3WJgSS+TIx+WRgv4mPgEZGVzuTQXjidpw23v5OIC8aWQMkiRqY5WJZWAEYBDdLBOQCMYGTgVROJ8WmvJmsIlWAfaZptwMmTGyjTkAZ1N5PzE743nuAxxR2v2SCAx3kodZ52Hya3CohkBOUZsRkjOgk5Gc1W7z/85LpCnMrHAAbB06iAVONtwSPGDQWzlEGS0tpepJCIyI5Hi0akYCURPIHyGjMupdwNznOxry4lzTAEjncPHkL0WVWCCZ3IvpI8bCQISQdxknGTmuTlG2kSFLdWRXuIRK+pC8fTElx1RIoYZCodhuCWH1rxlj1Qxw3ErJbatdjcy5+4lAchZ3C4Y9iZXGB1G3LCg0f4bWiLLdMgkQZjURmTWiqF7d8k9bSF15Jx2j0q91T/AIfTmU3MuZ11tGTDKrKIW0AkKWJ1McgtggA4wBvVwoFKUoFKUoFKUoFKUoFKUoFKUoFKUoFQPG77UWiXSF2WWRl1BdYxoVTszkHJB2VTk+1TNzKqKWY6VUZJ9hWZ82vJOr28eqMyiRypOGWOTOMqRkSSOVTT5VWUbFjQfnDLeCUSXcaCKxsxI0Ws4+0TJktLIfBjGO33OTt4qJ4Hw9kjWTXFcTXgluZ/SToYwugurYIcltBAGrbI01+/E/iZWDh/D7cCOOWTDBBgFImC40/w6st9dNdPKMCdO2VGaOVoLhRLrCK6dd8rGhVlZwe45XAUjH0CGbl0LC3Tnk0wq6xsrkyzKrq9w0TL8yxE9g2yysdwcVH23CI4OOyBIz0GQLEY1GB9piCIy52ILFjkH+LzU/Y8JmilitWdku4GMVt6xzW0hbEgwBlogWLeAcAEbiue/eM8T4bcR5WJJzaDTnS62+ykDOD3M4H5ZoPXwjluVIFt3lZJ2UxOLUrrMGqZ2BDjYLJtkYzkAE5AM3xq26lqiQuptJlgWyRVLtG8T9RpZBjOVVZNY+mPep6x4fN9pn+6TQ0pCky6C2CzEFQjErvnBHnepq04GFllTSEtmj2jViB1JXZpdIGNP4fGPmNB7OBwkTy4k6ihU1EkktI+WJ0/Ko0lcY9D9N52vRZWaRIqRrpVQAB52Hjc7mvfQKUpQKUpQKUpQKUpQKUpQKUpQKUpQfhFRknAYDJ1DGurX1Cfd8AaifOQFXHoMfQYlKUGY85cl3V3eo8QWOJEdFdiOzU6MXVRvry0mPTsWrjy/wAui0jhiSV2SGMoFIQBmJyXbbOr9cVOYr9oIscPD3CyupLQIRG+f9Qd+3g+F3qO5k5cjmjgRECCK4SQBAAB3ZO2PGdzVlpQcsFmFZm37mLYztuAN/2/ua6qUoFKUoFKUoFKUoFKUoFKUoFKUoFKUoFKUoFKUoFKUoFKUoFKUoFKUoFKUoFKUoFKUoFK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>
              <a:latin typeface="Calibri" pitchFamily="34" charset="0"/>
            </a:endParaRPr>
          </a:p>
        </p:txBody>
      </p:sp>
      <p:pic>
        <p:nvPicPr>
          <p:cNvPr id="17411" name="Picture 6" descr="http://svitlytsia.crimea.ua/viewimg.php?f=images/articles/2008_5657.jpg&amp;hsize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36353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643438" y="260350"/>
            <a:ext cx="3629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/>
              <a:t>Микола Палієнко</a:t>
            </a:r>
            <a:endParaRPr lang="ru-RU" sz="3200" b="1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924300" y="1052513"/>
            <a:ext cx="4664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2000"/>
              <a:t>Народився  3 жовтня 1944 року, </a:t>
            </a:r>
          </a:p>
          <a:p>
            <a:r>
              <a:rPr lang="uk-UA" sz="2000"/>
              <a:t>в селі Семенівці Арбузинського району Миколаївської області</a:t>
            </a:r>
            <a:r>
              <a:rPr lang="ru-RU"/>
              <a:t> </a:t>
            </a:r>
            <a:endParaRPr lang="uk-UA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924300" y="2833688"/>
            <a:ext cx="41767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2400" i="1"/>
              <a:t>Поет</a:t>
            </a:r>
          </a:p>
          <a:p>
            <a:r>
              <a:rPr lang="uk-UA" sz="2400"/>
              <a:t> </a:t>
            </a:r>
            <a:endParaRPr lang="ru-RU" sz="2400"/>
          </a:p>
          <a:p>
            <a:r>
              <a:rPr lang="ru-RU" sz="2400"/>
              <a:t>Член Спілки письменників України з 19</a:t>
            </a:r>
            <a:r>
              <a:rPr lang="uk-UA" sz="2400"/>
              <a:t>76</a:t>
            </a:r>
            <a:r>
              <a:rPr lang="ru-RU" sz="2400"/>
              <a:t> року</a:t>
            </a:r>
            <a:endParaRPr lang="uk-UA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Shape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399573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4572000" y="188913"/>
            <a:ext cx="4149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/>
              <a:t>Василь Барладяну-</a:t>
            </a:r>
          </a:p>
          <a:p>
            <a:r>
              <a:rPr lang="uk-UA" sz="3200" b="1"/>
              <a:t>       Бирладник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284663" y="3141663"/>
            <a:ext cx="44846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поет, літературознавець, прозаїк</a:t>
            </a:r>
          </a:p>
          <a:p>
            <a:endParaRPr lang="ru-RU" sz="2400"/>
          </a:p>
          <a:p>
            <a:r>
              <a:rPr lang="ru-RU" sz="2400"/>
              <a:t>Член Спілки письменників України з 1993 року</a:t>
            </a:r>
            <a:r>
              <a:rPr lang="ru-RU"/>
              <a:t> </a:t>
            </a:r>
            <a:endParaRPr lang="uk-UA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24388" y="1289050"/>
            <a:ext cx="4268787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2000"/>
              <a:t>народ</a:t>
            </a:r>
            <a:r>
              <a:rPr lang="uk-UA" sz="2000"/>
              <a:t>ив</a:t>
            </a:r>
            <a:r>
              <a:rPr lang="ru-RU" sz="2000"/>
              <a:t>ся 23 серпня 1942 року </a:t>
            </a:r>
          </a:p>
          <a:p>
            <a:r>
              <a:rPr lang="ru-RU" sz="2000"/>
              <a:t>в с.Шибка Григоріопільського </a:t>
            </a:r>
            <a:r>
              <a:rPr lang="uk-UA" sz="2000"/>
              <a:t>райо</a:t>
            </a:r>
            <a:r>
              <a:rPr lang="ru-RU" sz="2000"/>
              <a:t>ну Молдови </a:t>
            </a:r>
            <a:endParaRPr lang="uk-UA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168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2016-03-26T11:38:36Z</dcterms:created>
  <dcterms:modified xsi:type="dcterms:W3CDTF">2016-03-29T15:30:15Z</dcterms:modified>
</cp:coreProperties>
</file>